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"/>
  </p:notesMasterIdLst>
  <p:sldIdLst>
    <p:sldId id="261" r:id="rId2"/>
    <p:sldId id="26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9E"/>
    <a:srgbClr val="5B9BD5"/>
    <a:srgbClr val="E6E6E6"/>
    <a:srgbClr val="FFFFAD"/>
    <a:srgbClr val="33CC33"/>
    <a:srgbClr val="A0A0A0"/>
    <a:srgbClr val="00ECE3"/>
    <a:srgbClr val="00EDE4"/>
    <a:srgbClr val="C00000"/>
    <a:srgbClr val="265C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4102" autoAdjust="0"/>
  </p:normalViewPr>
  <p:slideViewPr>
    <p:cSldViewPr snapToGrid="0">
      <p:cViewPr varScale="1">
        <p:scale>
          <a:sx n="119" d="100"/>
          <a:sy n="119" d="100"/>
        </p:scale>
        <p:origin x="11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594"/>
    </p:cViewPr>
  </p:sorterViewPr>
  <p:notesViewPr>
    <p:cSldViewPr snapToGrid="0">
      <p:cViewPr varScale="1">
        <p:scale>
          <a:sx n="104" d="100"/>
          <a:sy n="104" d="100"/>
        </p:scale>
        <p:origin x="329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A0D20-14C7-402A-83FA-C42416C40B18}" type="datetimeFigureOut">
              <a:rPr lang="fr-FR" smtClean="0"/>
              <a:t>24/10/2019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AD7D1-AF4C-4364-AEBC-998EFBC24A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22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7458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933056"/>
            <a:ext cx="9144000" cy="1324744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24A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4788E-0D40-4E1F-A0BE-60F8FB078EDA}" type="datetime1">
              <a:rPr lang="fr-FR" smtClean="0"/>
              <a:t>24/10/2019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LIFAT – EA 6300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957DB-EE19-4680-B246-C1CE43FCB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71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61FD-C6CB-44CC-8478-098F4C6C9571}" type="datetime1">
              <a:rPr lang="fr-FR" smtClean="0"/>
              <a:t>24/10/2019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LIFAT – EA 6300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957DB-EE19-4680-B246-C1CE43FCB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006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24A5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E2B16-2B71-45CE-841C-82BCFE073AA3}" type="datetime1">
              <a:rPr lang="fr-FR" smtClean="0"/>
              <a:t>24/10/2019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LIFAT – EA 6300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957DB-EE19-4680-B246-C1CE43FCB0F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84" y="102658"/>
            <a:ext cx="4973216" cy="147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7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430594"/>
            <a:ext cx="5181600" cy="4746369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430594"/>
            <a:ext cx="5181600" cy="474636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48AC-2DD8-4943-85AA-76AC5B457BC1}" type="datetime1">
              <a:rPr lang="fr-FR" smtClean="0"/>
              <a:t>24/10/2019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LIFAT – EA 6300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957DB-EE19-4680-B246-C1CE43FCB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191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11173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336736"/>
            <a:ext cx="5157787" cy="8386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175387"/>
            <a:ext cx="5157787" cy="4014276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45161" y="135147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190126"/>
            <a:ext cx="5183188" cy="3999537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1575-83C4-4ED3-9EBA-C04BA055D4A6}" type="datetime1">
              <a:rPr lang="fr-FR" smtClean="0"/>
              <a:t>24/10/2019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LIFAT – EA 6300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957DB-EE19-4680-B246-C1CE43FCB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660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86D4-378E-4584-982C-02C78ED82C26}" type="datetime1">
              <a:rPr lang="fr-FR" smtClean="0"/>
              <a:t>24/10/2019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LIFAT – EA 6300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957DB-EE19-4680-B246-C1CE43FCB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773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111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460091"/>
            <a:ext cx="10515600" cy="4667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71464" y="6356350"/>
            <a:ext cx="23099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</a:defRPr>
            </a:lvl1pPr>
          </a:lstStyle>
          <a:p>
            <a:fld id="{5558E3A6-094C-410D-A108-010181A5BE3F}" type="datetime1">
              <a:rPr lang="fr-FR" smtClean="0"/>
              <a:t>24/10/2019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LIFAT – EA 6300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1E3957DB-EE19-4680-B246-C1CE43FCB0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011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5A59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60000"/>
        <a:buFont typeface="Wingdings" panose="05000000000000000000" pitchFamily="2" charset="2"/>
        <a:buChar char="q"/>
        <a:defRPr sz="2800" b="1" kern="1200">
          <a:solidFill>
            <a:srgbClr val="424A5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rgbClr val="424A5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q"/>
        <a:defRPr sz="2000" kern="1200">
          <a:solidFill>
            <a:srgbClr val="424A5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424A5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24A5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1524000" y="631294"/>
            <a:ext cx="9144000" cy="1874589"/>
          </a:xfrm>
        </p:spPr>
        <p:txBody>
          <a:bodyPr>
            <a:normAutofit/>
          </a:bodyPr>
          <a:lstStyle/>
          <a:p>
            <a:r>
              <a:rPr lang="en-US" sz="6600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Titre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600075" y="3662122"/>
            <a:ext cx="10896605" cy="13247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Liste de noms</a:t>
            </a:r>
            <a:endParaRPr lang="fr-FR" sz="2800" b="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FR" sz="1600" b="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800" dirty="0" smtClean="0">
                <a:solidFill>
                  <a:schemeClr val="bg1"/>
                </a:solidFill>
              </a:rPr>
              <a:t>LIFAT – Laboratoire d’Informatique Fondamentale &amp; Appliquée de Tours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37" y="159244"/>
            <a:ext cx="2825650" cy="151666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274" y="283413"/>
            <a:ext cx="3186874" cy="1149055"/>
          </a:xfrm>
          <a:prstGeom prst="rect">
            <a:avLst/>
          </a:prstGeom>
        </p:spPr>
      </p:pic>
      <p:pic>
        <p:nvPicPr>
          <p:cNvPr id="14" name="Picture 14" descr="Résultat de recherche d'images pour &quot;logo iliad3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42" y="5562518"/>
            <a:ext cx="1854512" cy="97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Résultat de recherche d'images pour &quot;logo région centre val de loire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903" y="5537732"/>
            <a:ext cx="1819784" cy="10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re 6"/>
          <p:cNvSpPr txBox="1">
            <a:spLocks/>
          </p:cNvSpPr>
          <p:nvPr/>
        </p:nvSpPr>
        <p:spPr>
          <a:xfrm>
            <a:off x="38100" y="2251887"/>
            <a:ext cx="12058650" cy="81279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45A59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Sous-</a:t>
            </a:r>
            <a:r>
              <a:rPr lang="en-US" sz="4800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titre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120827" y="6554436"/>
            <a:ext cx="1166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Event name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04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4058" y="-13550"/>
            <a:ext cx="10515600" cy="1325563"/>
          </a:xfrm>
        </p:spPr>
        <p:txBody>
          <a:bodyPr/>
          <a:lstStyle/>
          <a:p>
            <a:r>
              <a:rPr lang="en-AU" dirty="0" smtClean="0"/>
              <a:t>Outline of the talk</a:t>
            </a:r>
            <a:endParaRPr lang="en-AU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136497" y="1123209"/>
            <a:ext cx="6645442" cy="4667864"/>
          </a:xfrm>
        </p:spPr>
        <p:txBody>
          <a:bodyPr>
            <a:noAutofit/>
          </a:bodyPr>
          <a:lstStyle/>
          <a:p>
            <a:r>
              <a:rPr lang="en-AU" sz="2400" b="0" dirty="0" smtClean="0"/>
              <a:t>Section 1</a:t>
            </a:r>
            <a:endParaRPr lang="en-AU" sz="2400" b="0" dirty="0" smtClean="0"/>
          </a:p>
          <a:p>
            <a:pPr lvl="1"/>
            <a:r>
              <a:rPr lang="en-AU" sz="2000" b="0" dirty="0" smtClean="0"/>
              <a:t>Sub part 1</a:t>
            </a:r>
            <a:endParaRPr lang="en-AU" sz="2000" b="0" dirty="0" smtClean="0"/>
          </a:p>
          <a:p>
            <a:pPr lvl="1"/>
            <a:r>
              <a:rPr lang="en-AU" sz="2000" dirty="0" smtClean="0"/>
              <a:t>Sub-part 2</a:t>
            </a:r>
            <a:endParaRPr lang="en-AU" sz="2000" dirty="0" smtClean="0"/>
          </a:p>
          <a:p>
            <a:r>
              <a:rPr lang="en-AU" sz="2400" b="0" dirty="0" smtClean="0"/>
              <a:t>Section 2</a:t>
            </a:r>
            <a:endParaRPr lang="en-AU" sz="2400" b="0" dirty="0" smtClean="0"/>
          </a:p>
          <a:p>
            <a:pPr lvl="1"/>
            <a:r>
              <a:rPr lang="en-AU" sz="2000" dirty="0"/>
              <a:t>Sub part 1</a:t>
            </a:r>
          </a:p>
          <a:p>
            <a:pPr lvl="1"/>
            <a:r>
              <a:rPr lang="en-AU" sz="2000" dirty="0"/>
              <a:t>Sub-part 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LIFAT – EA 6300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957DB-EE19-4680-B246-C1CE43FCB0F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4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5.potx" id="{F830A773-DE49-48D5-96EA-07C90EB53E2D}" vid="{8E45741F-E3A9-4505-B629-3A7B505B8BC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diapoUnivTours2018</Template>
  <TotalTime>12190</TotalTime>
  <Words>39</Words>
  <Application>Microsoft Office PowerPoint</Application>
  <PresentationFormat>Grand écran</PresentationFormat>
  <Paragraphs>15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Wingdings</vt:lpstr>
      <vt:lpstr>Conception personnalisée</vt:lpstr>
      <vt:lpstr>Titre</vt:lpstr>
      <vt:lpstr>Outline of the talk</vt:lpstr>
    </vt:vector>
  </TitlesOfParts>
  <Company>Université de Tours François Rabelais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Dense Neighborhood Pattern Sampling in Numerical Data</dc:title>
  <dc:creator>Arnaud Soulet</dc:creator>
  <cp:lastModifiedBy>Jean Yves Ramel</cp:lastModifiedBy>
  <cp:revision>442</cp:revision>
  <cp:lastPrinted>2018-11-02T10:45:41Z</cp:lastPrinted>
  <dcterms:created xsi:type="dcterms:W3CDTF">2018-03-21T14:37:49Z</dcterms:created>
  <dcterms:modified xsi:type="dcterms:W3CDTF">2019-10-24T09:24:55Z</dcterms:modified>
</cp:coreProperties>
</file>