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10375" cy="99425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29" autoAdjust="0"/>
    <p:restoredTop sz="94660"/>
  </p:normalViewPr>
  <p:slideViewPr>
    <p:cSldViewPr>
      <p:cViewPr>
        <p:scale>
          <a:sx n="23" d="100"/>
          <a:sy n="23" d="100"/>
        </p:scale>
        <p:origin x="4656" y="690"/>
      </p:cViewPr>
      <p:guideLst>
        <p:guide orient="horz" pos="13484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6" tIns="47843" rIns="95686" bIns="47843" numCol="1" anchor="t" anchorCtr="0" compatLnSpc="1">
            <a:prstTxWarp prst="textNoShape">
              <a:avLst/>
            </a:prstTxWarp>
          </a:bodyPr>
          <a:lstStyle>
            <a:lvl1pPr defTabSz="957009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6" tIns="47843" rIns="95686" bIns="47843" numCol="1" anchor="t" anchorCtr="0" compatLnSpc="1">
            <a:prstTxWarp prst="textNoShape">
              <a:avLst/>
            </a:prstTxWarp>
          </a:bodyPr>
          <a:lstStyle>
            <a:lvl1pPr algn="r" defTabSz="957009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85975" y="746125"/>
            <a:ext cx="2636838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4400"/>
            <a:ext cx="5448300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6" tIns="47843" rIns="95686" bIns="478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6" tIns="47843" rIns="95686" bIns="47843" numCol="1" anchor="b" anchorCtr="0" compatLnSpc="1">
            <a:prstTxWarp prst="textNoShape">
              <a:avLst/>
            </a:prstTxWarp>
          </a:bodyPr>
          <a:lstStyle>
            <a:lvl1pPr defTabSz="957009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6" tIns="47843" rIns="95686" bIns="47843" numCol="1" anchor="b" anchorCtr="0" compatLnSpc="1">
            <a:prstTxWarp prst="textNoShape">
              <a:avLst/>
            </a:prstTxWarp>
          </a:bodyPr>
          <a:lstStyle>
            <a:lvl1pPr algn="r" defTabSz="955782" eaLnBrk="1" hangingPunct="1">
              <a:defRPr sz="1300"/>
            </a:lvl1pPr>
          </a:lstStyle>
          <a:p>
            <a:pPr>
              <a:defRPr/>
            </a:pPr>
            <a:fld id="{633AD8A7-80C2-4084-BD96-7A9E4D1F8122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1450" indent="-65088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63525" indent="-508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69888" indent="-508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76250" indent="-508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3450" indent="-508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390650" indent="-508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847850" indent="-508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305050" indent="-508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A36A7B-C6F4-4A75-9022-502785A8AD54}" type="slidenum">
              <a:rPr lang="fr-FR" altLang="en-US" sz="1300" smtClean="0"/>
              <a:pPr>
                <a:spcBef>
                  <a:spcPct val="0"/>
                </a:spcBef>
              </a:pPr>
              <a:t>1</a:t>
            </a:fld>
            <a:endParaRPr lang="fr-FR" altLang="en-US" sz="1300" smtClean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91EF-636A-47A5-8035-21A7296FEB4A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3779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D0B8C-5927-490E-B986-860B47C07F7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48699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D7376-49B2-4554-AD35-9F182EEA2880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0162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6CF3-01BD-426F-933F-80A8517516E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4984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178BD-61EB-425E-9E2C-E264C1F5F2AA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0063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AFA96-45F9-4789-86D1-F0ED296A188E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3393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FA069-F788-4BB2-95B8-33BE679E63A6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4049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ADF9-B4A5-4ACC-88A2-F5B13C04181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7241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BAC26-B478-41F5-AC1C-E0D80794F25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1659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AAAAE-3D49-4EB2-9E18-65DF4BC06D14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8825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CF1B-5B93-4EE8-9AAA-5C88C88B7B76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10777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33" tIns="208817" rIns="417633" bIns="2088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33" tIns="208817" rIns="417633" bIns="2088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33" tIns="208817" rIns="417633" bIns="208817" numCol="1" anchor="t" anchorCtr="0" compatLnSpc="1">
            <a:prstTxWarp prst="textNoShape">
              <a:avLst/>
            </a:prstTxWarp>
          </a:bodyPr>
          <a:lstStyle>
            <a:lvl1pPr defTabSz="4175125" eaLnBrk="1" hangingPunct="1">
              <a:defRPr sz="6400">
                <a:latin typeface="Arial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33" tIns="208817" rIns="417633" bIns="208817" numCol="1" anchor="t" anchorCtr="0" compatLnSpc="1">
            <a:prstTxWarp prst="textNoShape">
              <a:avLst/>
            </a:prstTxWarp>
          </a:bodyPr>
          <a:lstStyle>
            <a:lvl1pPr algn="ctr" defTabSz="4175125" eaLnBrk="1" hangingPunct="1">
              <a:defRPr sz="6400">
                <a:latin typeface="Arial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33" tIns="208817" rIns="417633" bIns="208817" numCol="1" anchor="t" anchorCtr="0" compatLnSpc="1">
            <a:prstTxWarp prst="textNoShape">
              <a:avLst/>
            </a:prstTxWarp>
          </a:bodyPr>
          <a:lstStyle>
            <a:lvl1pPr algn="r" defTabSz="4175125" eaLnBrk="1" hangingPunct="1">
              <a:defRPr sz="6400"/>
            </a:lvl1pPr>
          </a:lstStyle>
          <a:p>
            <a:pPr>
              <a:defRPr/>
            </a:pPr>
            <a:fld id="{3713BECE-9E2C-4F70-9192-38EEB49B885F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863" indent="-1566863" algn="l" defTabSz="4175125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51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219700" indent="-1044575" algn="l" defTabSz="41751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308850" indent="-1042988" algn="l" defTabSz="4175125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53613" indent="-1042988" algn="l" defTabSz="41751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10813" indent="-1042988" algn="l" defTabSz="41751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768013" indent="-1042988" algn="l" defTabSz="41751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25213" indent="-1042988" algn="l" defTabSz="41751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colade fermante 3"/>
          <p:cNvSpPr/>
          <p:nvPr/>
        </p:nvSpPr>
        <p:spPr bwMode="auto">
          <a:xfrm rot="5400000">
            <a:off x="14745492" y="25093507"/>
            <a:ext cx="911228" cy="29883320"/>
          </a:xfrm>
          <a:prstGeom prst="rightBrace">
            <a:avLst>
              <a:gd name="adj1" fmla="val 130932"/>
              <a:gd name="adj2" fmla="val 50000"/>
            </a:avLst>
          </a:prstGeom>
          <a:noFill/>
          <a:ln w="76200" cap="flat" cmpd="sng" algn="ctr">
            <a:solidFill>
              <a:srgbClr val="48A49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5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84" name="Text Box 36"/>
          <p:cNvSpPr txBox="1">
            <a:spLocks noChangeArrowheads="1"/>
          </p:cNvSpPr>
          <p:nvPr/>
        </p:nvSpPr>
        <p:spPr bwMode="auto">
          <a:xfrm>
            <a:off x="3757504" y="40867806"/>
            <a:ext cx="22918737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9442" tIns="64721" rIns="129442" bIns="64721">
            <a:spAutoFit/>
          </a:bodyPr>
          <a:lstStyle>
            <a:lvl1pPr defTabSz="4175125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47700" indent="-1306513" defTabSz="41751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3813" indent="-1044575" defTabSz="4175125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1513" indent="-1042988" defTabSz="4175125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89213" indent="-1042988" defTabSz="4175125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464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036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608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180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3400" dirty="0"/>
              <a:t>Laboratoire d’Informatique Fondamentale et Appliquée de Tours -  EA6300 – 64 av. Jean Portalis – 37200 Tours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3400" b="1" dirty="0"/>
              <a:t>Tél :</a:t>
            </a:r>
            <a:r>
              <a:rPr lang="fr-FR" altLang="en-US" sz="3400" dirty="0"/>
              <a:t> (+33) 2 47 36 14 42 / </a:t>
            </a:r>
            <a:r>
              <a:rPr lang="fr-FR" altLang="en-US" sz="3400" b="1" dirty="0"/>
              <a:t>Fax :</a:t>
            </a:r>
            <a:r>
              <a:rPr lang="fr-FR" altLang="en-US" sz="3400" dirty="0"/>
              <a:t> (+33) 2 47 36 14 22 / </a:t>
            </a:r>
            <a:r>
              <a:rPr lang="fr-FR" altLang="en-US" sz="3400" b="1" dirty="0"/>
              <a:t>Courriel :</a:t>
            </a:r>
            <a:r>
              <a:rPr lang="fr-FR" altLang="en-US" sz="3400" dirty="0"/>
              <a:t> lifat@univ-tours.fr / </a:t>
            </a:r>
            <a:r>
              <a:rPr lang="fr-FR" altLang="en-US" sz="3400" b="1" dirty="0"/>
              <a:t>Web :</a:t>
            </a:r>
            <a:r>
              <a:rPr lang="fr-FR" altLang="en-US" sz="3400" dirty="0"/>
              <a:t> lifat.univ-tours.fr </a:t>
            </a:r>
          </a:p>
        </p:txBody>
      </p:sp>
      <p:sp>
        <p:nvSpPr>
          <p:cNvPr id="3088" name="Text Box 50"/>
          <p:cNvSpPr txBox="1">
            <a:spLocks noChangeArrowheads="1"/>
          </p:cNvSpPr>
          <p:nvPr/>
        </p:nvSpPr>
        <p:spPr bwMode="auto">
          <a:xfrm>
            <a:off x="-18308" y="1233260"/>
            <a:ext cx="30279975" cy="339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9442" tIns="64721" rIns="129442" bIns="64721">
            <a:spAutoFit/>
          </a:bodyPr>
          <a:lstStyle>
            <a:lvl1pPr defTabSz="4175125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47700" indent="-1306513" defTabSz="41751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3813" indent="-1044575" defTabSz="4175125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1513" indent="-1042988" defTabSz="4175125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89213" indent="-1042988" defTabSz="4175125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464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036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608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18013" indent="-1042988" defTabSz="4175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7200" b="1" dirty="0"/>
              <a:t>LIFAT – EA </a:t>
            </a:r>
            <a:r>
              <a:rPr lang="fr-FR" altLang="en-US" sz="7200" b="1" dirty="0" smtClean="0"/>
              <a:t>6300 – ERL 7002</a:t>
            </a:r>
            <a:endParaRPr lang="fr-FR" altLang="en-US" sz="72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6000" dirty="0"/>
              <a:t>L</a:t>
            </a:r>
            <a:r>
              <a:rPr lang="fr-FR" altLang="en-US" sz="6000" dirty="0">
                <a:solidFill>
                  <a:schemeClr val="bg2"/>
                </a:solidFill>
              </a:rPr>
              <a:t>aboratoire d’</a:t>
            </a:r>
            <a:r>
              <a:rPr lang="fr-FR" altLang="en-US" sz="6000" dirty="0"/>
              <a:t>I</a:t>
            </a:r>
            <a:r>
              <a:rPr lang="fr-FR" altLang="en-US" sz="6000" dirty="0">
                <a:solidFill>
                  <a:schemeClr val="bg2"/>
                </a:solidFill>
              </a:rPr>
              <a:t>nformatique</a:t>
            </a:r>
            <a:r>
              <a:rPr lang="fr-FR" altLang="en-US" sz="6000" dirty="0"/>
              <a:t> F</a:t>
            </a:r>
            <a:r>
              <a:rPr lang="fr-FR" altLang="en-US" sz="6000" dirty="0">
                <a:solidFill>
                  <a:schemeClr val="bg2"/>
                </a:solidFill>
              </a:rPr>
              <a:t>ondamentale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6000" dirty="0">
                <a:solidFill>
                  <a:schemeClr val="bg2"/>
                </a:solidFill>
              </a:rPr>
              <a:t>&amp;</a:t>
            </a:r>
            <a:r>
              <a:rPr lang="fr-FR" altLang="en-US" sz="6000" dirty="0"/>
              <a:t> A</a:t>
            </a:r>
            <a:r>
              <a:rPr lang="fr-FR" altLang="en-US" sz="6000" dirty="0">
                <a:solidFill>
                  <a:schemeClr val="bg2"/>
                </a:solidFill>
              </a:rPr>
              <a:t>ppliquée</a:t>
            </a:r>
            <a:r>
              <a:rPr lang="fr-FR" altLang="en-US" sz="6000" dirty="0"/>
              <a:t> </a:t>
            </a:r>
            <a:r>
              <a:rPr lang="fr-FR" altLang="en-US" sz="6000" dirty="0">
                <a:solidFill>
                  <a:schemeClr val="bg2"/>
                </a:solidFill>
              </a:rPr>
              <a:t>de </a:t>
            </a:r>
            <a:r>
              <a:rPr lang="fr-FR" altLang="en-US" sz="6000" dirty="0"/>
              <a:t>T</a:t>
            </a:r>
            <a:r>
              <a:rPr lang="fr-FR" altLang="en-US" sz="6000" dirty="0">
                <a:solidFill>
                  <a:schemeClr val="bg2"/>
                </a:solidFill>
              </a:rPr>
              <a:t>ours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en-US" sz="2000" dirty="0">
              <a:solidFill>
                <a:schemeClr val="bg2"/>
              </a:solidFill>
            </a:endParaRPr>
          </a:p>
        </p:txBody>
      </p:sp>
      <p:pic>
        <p:nvPicPr>
          <p:cNvPr id="310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8" t="-13477" r="4047" b="13477"/>
          <a:stretch>
            <a:fillRect/>
          </a:stretch>
        </p:blipFill>
        <p:spPr bwMode="auto">
          <a:xfrm>
            <a:off x="376238" y="339725"/>
            <a:ext cx="7059612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1" b="18332"/>
          <a:stretch>
            <a:fillRect/>
          </a:stretch>
        </p:blipFill>
        <p:spPr bwMode="auto">
          <a:xfrm>
            <a:off x="26444575" y="40320913"/>
            <a:ext cx="31432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Imag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2" b="15843"/>
          <a:stretch/>
        </p:blipFill>
        <p:spPr bwMode="auto">
          <a:xfrm>
            <a:off x="23688598" y="483569"/>
            <a:ext cx="6069013" cy="428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4520863" y="41814750"/>
            <a:ext cx="1673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Sept. 2018</a:t>
            </a:r>
          </a:p>
        </p:txBody>
      </p:sp>
      <p:pic>
        <p:nvPicPr>
          <p:cNvPr id="3118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64" t="24538" r="-29224" b="-24538"/>
          <a:stretch>
            <a:fillRect/>
          </a:stretch>
        </p:blipFill>
        <p:spPr bwMode="auto">
          <a:xfrm>
            <a:off x="731838" y="41746488"/>
            <a:ext cx="48752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Imag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41"/>
          <a:stretch>
            <a:fillRect/>
          </a:stretch>
        </p:blipFill>
        <p:spPr bwMode="auto">
          <a:xfrm>
            <a:off x="1700214" y="40198279"/>
            <a:ext cx="1502350" cy="151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Accolade fermante 60"/>
          <p:cNvSpPr/>
          <p:nvPr/>
        </p:nvSpPr>
        <p:spPr bwMode="auto">
          <a:xfrm rot="16200000">
            <a:off x="14731939" y="-9931655"/>
            <a:ext cx="911228" cy="29883320"/>
          </a:xfrm>
          <a:prstGeom prst="rightBrace">
            <a:avLst>
              <a:gd name="adj1" fmla="val 130932"/>
              <a:gd name="adj2" fmla="val 50000"/>
            </a:avLst>
          </a:prstGeom>
          <a:noFill/>
          <a:ln w="76200" cap="flat" cmpd="sng" algn="ctr">
            <a:solidFill>
              <a:srgbClr val="48A49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5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5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5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65</Words>
  <Application>Microsoft Office PowerPoint</Application>
  <PresentationFormat>Personnalisé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Modèle par défaut</vt:lpstr>
      <vt:lpstr>Présentation PowerPoint</vt:lpstr>
    </vt:vector>
  </TitlesOfParts>
  <Company>Université de 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T.Brouard</dc:creator>
  <cp:lastModifiedBy>Jean Yves Ramel</cp:lastModifiedBy>
  <cp:revision>161</cp:revision>
  <cp:lastPrinted>2019-01-30T07:08:27Z</cp:lastPrinted>
  <dcterms:created xsi:type="dcterms:W3CDTF">2006-01-09T19:07:28Z</dcterms:created>
  <dcterms:modified xsi:type="dcterms:W3CDTF">2020-03-10T15:21:25Z</dcterms:modified>
</cp:coreProperties>
</file>