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30279975" cy="42808525"/>
  <p:notesSz cx="6810375" cy="9942513"/>
  <p:defaultTextStyle>
    <a:defPPr>
      <a:defRPr lang="fr-FR"/>
    </a:defPPr>
    <a:lvl1pPr algn="l" rtl="0" eaLnBrk="0" fontAlgn="base" hangingPunct="0">
      <a:spcBef>
        <a:spcPct val="0"/>
      </a:spcBef>
      <a:spcAft>
        <a:spcPct val="0"/>
      </a:spcAft>
      <a:defRPr sz="8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8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8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8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8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8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8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8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8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484">
          <p15:clr>
            <a:srgbClr val="A4A3A4"/>
          </p15:clr>
        </p15:guide>
        <p15:guide id="2" pos="953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8A4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829" autoAdjust="0"/>
    <p:restoredTop sz="94660"/>
  </p:normalViewPr>
  <p:slideViewPr>
    <p:cSldViewPr>
      <p:cViewPr>
        <p:scale>
          <a:sx n="23" d="100"/>
          <a:sy n="23" d="100"/>
        </p:scale>
        <p:origin x="4656" y="690"/>
      </p:cViewPr>
      <p:guideLst>
        <p:guide orient="horz" pos="13484"/>
        <p:guide pos="953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51163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686" tIns="47843" rIns="95686" bIns="47843" numCol="1" anchor="t" anchorCtr="0" compatLnSpc="1">
            <a:prstTxWarp prst="textNoShape">
              <a:avLst/>
            </a:prstTxWarp>
          </a:bodyPr>
          <a:lstStyle>
            <a:lvl1pPr defTabSz="957009"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fr-FR" alt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7625" y="0"/>
            <a:ext cx="2951163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686" tIns="47843" rIns="95686" bIns="47843" numCol="1" anchor="t" anchorCtr="0" compatLnSpc="1">
            <a:prstTxWarp prst="textNoShape">
              <a:avLst/>
            </a:prstTxWarp>
          </a:bodyPr>
          <a:lstStyle>
            <a:lvl1pPr algn="r" defTabSz="957009"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fr-FR" altLang="en-US"/>
          </a:p>
        </p:txBody>
      </p:sp>
      <p:sp>
        <p:nvSpPr>
          <p:cNvPr id="2052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2085975" y="746125"/>
            <a:ext cx="2636838" cy="37290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1038" y="4724400"/>
            <a:ext cx="5448300" cy="4471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686" tIns="47843" rIns="95686" bIns="4784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en-US" noProof="0" smtClean="0"/>
              <a:t>Cliquez pour modifier les styles du texte du masque</a:t>
            </a:r>
          </a:p>
          <a:p>
            <a:pPr lvl="1"/>
            <a:r>
              <a:rPr lang="fr-FR" altLang="en-US" noProof="0" smtClean="0"/>
              <a:t>Deuxième niveau</a:t>
            </a:r>
          </a:p>
          <a:p>
            <a:pPr lvl="2"/>
            <a:r>
              <a:rPr lang="fr-FR" altLang="en-US" noProof="0" smtClean="0"/>
              <a:t>Troisième niveau</a:t>
            </a:r>
          </a:p>
          <a:p>
            <a:pPr lvl="3"/>
            <a:r>
              <a:rPr lang="fr-FR" altLang="en-US" noProof="0" smtClean="0"/>
              <a:t>Quatrième niveau</a:t>
            </a:r>
          </a:p>
          <a:p>
            <a:pPr lvl="4"/>
            <a:r>
              <a:rPr lang="fr-FR" altLang="en-US" noProof="0" smtClean="0"/>
              <a:t>Cinquième niveau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4038"/>
            <a:ext cx="2951163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686" tIns="47843" rIns="95686" bIns="47843" numCol="1" anchor="b" anchorCtr="0" compatLnSpc="1">
            <a:prstTxWarp prst="textNoShape">
              <a:avLst/>
            </a:prstTxWarp>
          </a:bodyPr>
          <a:lstStyle>
            <a:lvl1pPr defTabSz="957009"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fr-FR" alt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7625" y="9444038"/>
            <a:ext cx="2951163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686" tIns="47843" rIns="95686" bIns="47843" numCol="1" anchor="b" anchorCtr="0" compatLnSpc="1">
            <a:prstTxWarp prst="textNoShape">
              <a:avLst/>
            </a:prstTxWarp>
          </a:bodyPr>
          <a:lstStyle>
            <a:lvl1pPr algn="r" defTabSz="955782" eaLnBrk="1" hangingPunct="1">
              <a:defRPr sz="1300"/>
            </a:lvl1pPr>
          </a:lstStyle>
          <a:p>
            <a:pPr>
              <a:defRPr/>
            </a:pPr>
            <a:fld id="{633AD8A7-80C2-4084-BD96-7A9E4D1F8122}" type="slidenum">
              <a:rPr lang="fr-FR" altLang="en-US"/>
              <a:pPr>
                <a:defRPr/>
              </a:pPr>
              <a:t>‹N°›</a:t>
            </a:fld>
            <a:endParaRPr lang="fr-F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71450" indent="-65088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263525" indent="-508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369888" indent="-508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476250" indent="-508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933450" indent="-508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1390650" indent="-508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1847850" indent="-508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2305050" indent="-508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FA36A7B-C6F4-4A75-9022-502785A8AD54}" type="slidenum">
              <a:rPr lang="fr-FR" altLang="en-US" sz="1300" smtClean="0"/>
              <a:pPr>
                <a:spcBef>
                  <a:spcPct val="0"/>
                </a:spcBef>
              </a:pPr>
              <a:t>1</a:t>
            </a:fld>
            <a:endParaRPr lang="fr-FR" altLang="en-US" sz="1300" smtClean="0"/>
          </a:p>
        </p:txBody>
      </p:sp>
      <p:sp>
        <p:nvSpPr>
          <p:cNvPr id="409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271713" y="13298488"/>
            <a:ext cx="25736550" cy="9175750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4541838" y="24258588"/>
            <a:ext cx="21196300" cy="10939462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Modifiez le style des sous-titres du masque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2E91EF-636A-47A5-8035-21A7296FEB4A}" type="slidenum">
              <a:rPr lang="fr-FR" altLang="en-US"/>
              <a:pPr>
                <a:defRPr/>
              </a:pPr>
              <a:t>‹N°›</a:t>
            </a:fld>
            <a:endParaRPr lang="fr-FR" altLang="en-US"/>
          </a:p>
        </p:txBody>
      </p:sp>
    </p:spTree>
    <p:extLst>
      <p:ext uri="{BB962C8B-B14F-4D97-AF65-F5344CB8AC3E}">
        <p14:creationId xmlns:p14="http://schemas.microsoft.com/office/powerpoint/2010/main" val="33377905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0D6CF3-01BD-426F-933F-80A8517516EC}" type="slidenum">
              <a:rPr lang="fr-FR" altLang="en-US"/>
              <a:pPr>
                <a:defRPr/>
              </a:pPr>
              <a:t>‹N°›</a:t>
            </a:fld>
            <a:endParaRPr lang="fr-FR" altLang="en-US"/>
          </a:p>
        </p:txBody>
      </p:sp>
    </p:spTree>
    <p:extLst>
      <p:ext uri="{BB962C8B-B14F-4D97-AF65-F5344CB8AC3E}">
        <p14:creationId xmlns:p14="http://schemas.microsoft.com/office/powerpoint/2010/main" val="20498402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92363" y="27508200"/>
            <a:ext cx="25738137" cy="85026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392363" y="18143538"/>
            <a:ext cx="25738137" cy="9364662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E178BD-61EB-425E-9E2C-E264C1F5F2AA}" type="slidenum">
              <a:rPr lang="fr-FR" altLang="en-US"/>
              <a:pPr>
                <a:defRPr/>
              </a:pPr>
              <a:t>‹N°›</a:t>
            </a:fld>
            <a:endParaRPr lang="fr-FR" altLang="en-US"/>
          </a:p>
        </p:txBody>
      </p:sp>
    </p:spTree>
    <p:extLst>
      <p:ext uri="{BB962C8B-B14F-4D97-AF65-F5344CB8AC3E}">
        <p14:creationId xmlns:p14="http://schemas.microsoft.com/office/powerpoint/2010/main" val="9006314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514475" y="9988550"/>
            <a:ext cx="13549313" cy="282511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15216188" y="9988550"/>
            <a:ext cx="13549312" cy="282511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CAFA96-45F9-4789-86D1-F0ED296A188E}" type="slidenum">
              <a:rPr lang="fr-FR" altLang="en-US"/>
              <a:pPr>
                <a:defRPr/>
              </a:pPr>
              <a:t>‹N°›</a:t>
            </a:fld>
            <a:endParaRPr lang="fr-FR" altLang="en-US"/>
          </a:p>
        </p:txBody>
      </p:sp>
    </p:spTree>
    <p:extLst>
      <p:ext uri="{BB962C8B-B14F-4D97-AF65-F5344CB8AC3E}">
        <p14:creationId xmlns:p14="http://schemas.microsoft.com/office/powerpoint/2010/main" val="30339371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514475" y="9582150"/>
            <a:ext cx="13377863" cy="39941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1514475" y="13576300"/>
            <a:ext cx="13377863" cy="24663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15381288" y="9582150"/>
            <a:ext cx="13384212" cy="39941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15381288" y="13576300"/>
            <a:ext cx="13384212" cy="24663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4FA069-F788-4BB2-95B8-33BE679E63A6}" type="slidenum">
              <a:rPr lang="fr-FR" altLang="en-US"/>
              <a:pPr>
                <a:defRPr/>
              </a:pPr>
              <a:t>‹N°›</a:t>
            </a:fld>
            <a:endParaRPr lang="fr-FR" altLang="en-US"/>
          </a:p>
        </p:txBody>
      </p:sp>
    </p:spTree>
    <p:extLst>
      <p:ext uri="{BB962C8B-B14F-4D97-AF65-F5344CB8AC3E}">
        <p14:creationId xmlns:p14="http://schemas.microsoft.com/office/powerpoint/2010/main" val="16404934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6BADF9-B4A5-4ACC-88A2-F5B13C04181B}" type="slidenum">
              <a:rPr lang="fr-FR" altLang="en-US"/>
              <a:pPr>
                <a:defRPr/>
              </a:pPr>
              <a:t>‹N°›</a:t>
            </a:fld>
            <a:endParaRPr lang="fr-FR" altLang="en-US"/>
          </a:p>
        </p:txBody>
      </p:sp>
    </p:spTree>
    <p:extLst>
      <p:ext uri="{BB962C8B-B14F-4D97-AF65-F5344CB8AC3E}">
        <p14:creationId xmlns:p14="http://schemas.microsoft.com/office/powerpoint/2010/main" val="5724131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BBAC26-B478-41F5-AC1C-E0D80794F25C}" type="slidenum">
              <a:rPr lang="fr-FR" altLang="en-US"/>
              <a:pPr>
                <a:defRPr/>
              </a:pPr>
              <a:t>‹N°›</a:t>
            </a:fld>
            <a:endParaRPr lang="fr-FR" altLang="en-US"/>
          </a:p>
        </p:txBody>
      </p:sp>
    </p:spTree>
    <p:extLst>
      <p:ext uri="{BB962C8B-B14F-4D97-AF65-F5344CB8AC3E}">
        <p14:creationId xmlns:p14="http://schemas.microsoft.com/office/powerpoint/2010/main" val="5165941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514475" y="1704975"/>
            <a:ext cx="9961563" cy="725328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1837988" y="1704975"/>
            <a:ext cx="16927512" cy="365347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514475" y="8958263"/>
            <a:ext cx="9961563" cy="2928143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7AAAAE-3D49-4EB2-9E18-65DF4BC06D14}" type="slidenum">
              <a:rPr lang="fr-FR" altLang="en-US"/>
              <a:pPr>
                <a:defRPr/>
              </a:pPr>
              <a:t>‹N°›</a:t>
            </a:fld>
            <a:endParaRPr lang="fr-FR" altLang="en-US"/>
          </a:p>
        </p:txBody>
      </p:sp>
    </p:spTree>
    <p:extLst>
      <p:ext uri="{BB962C8B-B14F-4D97-AF65-F5344CB8AC3E}">
        <p14:creationId xmlns:p14="http://schemas.microsoft.com/office/powerpoint/2010/main" val="29882531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935663" y="29965650"/>
            <a:ext cx="18167350" cy="3538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935663" y="3824288"/>
            <a:ext cx="18167350" cy="256857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5935663" y="33504188"/>
            <a:ext cx="18167350" cy="50228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0BCF1B-5B93-4EE8-9AAA-5C88C88B7B76}" type="slidenum">
              <a:rPr lang="fr-FR" altLang="en-US"/>
              <a:pPr>
                <a:defRPr/>
              </a:pPr>
              <a:t>‹N°›</a:t>
            </a:fld>
            <a:endParaRPr lang="fr-FR" altLang="en-US"/>
          </a:p>
        </p:txBody>
      </p:sp>
    </p:spTree>
    <p:extLst>
      <p:ext uri="{BB962C8B-B14F-4D97-AF65-F5344CB8AC3E}">
        <p14:creationId xmlns:p14="http://schemas.microsoft.com/office/powerpoint/2010/main" val="31077767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3D0B8C-5927-490E-B986-860B47C07F77}" type="slidenum">
              <a:rPr lang="fr-FR" altLang="en-US"/>
              <a:pPr>
                <a:defRPr/>
              </a:pPr>
              <a:t>‹N°›</a:t>
            </a:fld>
            <a:endParaRPr lang="fr-FR" altLang="en-US"/>
          </a:p>
        </p:txBody>
      </p:sp>
    </p:spTree>
    <p:extLst>
      <p:ext uri="{BB962C8B-B14F-4D97-AF65-F5344CB8AC3E}">
        <p14:creationId xmlns:p14="http://schemas.microsoft.com/office/powerpoint/2010/main" val="34869933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21953538" y="1714500"/>
            <a:ext cx="6811962" cy="36525200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1514475" y="1714500"/>
            <a:ext cx="20286663" cy="36525200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BD7376-49B2-4554-AD35-9F182EEA2880}" type="slidenum">
              <a:rPr lang="fr-FR" altLang="en-US"/>
              <a:pPr>
                <a:defRPr/>
              </a:pPr>
              <a:t>‹N°›</a:t>
            </a:fld>
            <a:endParaRPr lang="fr-FR" altLang="en-US"/>
          </a:p>
        </p:txBody>
      </p:sp>
    </p:spTree>
    <p:extLst>
      <p:ext uri="{BB962C8B-B14F-4D97-AF65-F5344CB8AC3E}">
        <p14:creationId xmlns:p14="http://schemas.microsoft.com/office/powerpoint/2010/main" val="33016262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14475" y="1714500"/>
            <a:ext cx="27251025" cy="7134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17633" tIns="208817" rIns="417633" bIns="20881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en-US" smtClean="0"/>
              <a:t>Cliquez pour modifier le style du titre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14475" y="9988550"/>
            <a:ext cx="27251025" cy="2825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17633" tIns="208817" rIns="417633" bIns="20881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en-US" smtClean="0"/>
              <a:t>Cliquez pour modifier les styles du texte du masque</a:t>
            </a:r>
          </a:p>
          <a:p>
            <a:pPr lvl="1"/>
            <a:r>
              <a:rPr lang="fr-FR" altLang="en-US" smtClean="0"/>
              <a:t>Deuxième niveau</a:t>
            </a:r>
          </a:p>
          <a:p>
            <a:pPr lvl="2"/>
            <a:r>
              <a:rPr lang="fr-FR" altLang="en-US" smtClean="0"/>
              <a:t>Troisième niveau</a:t>
            </a:r>
          </a:p>
          <a:p>
            <a:pPr lvl="3"/>
            <a:r>
              <a:rPr lang="fr-FR" altLang="en-US" smtClean="0"/>
              <a:t>Quatrième niveau</a:t>
            </a:r>
          </a:p>
          <a:p>
            <a:pPr lvl="4"/>
            <a:r>
              <a:rPr lang="fr-FR" altLang="en-US" smtClean="0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514475" y="38984238"/>
            <a:ext cx="7064375" cy="2973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17633" tIns="208817" rIns="417633" bIns="208817" numCol="1" anchor="t" anchorCtr="0" compatLnSpc="1">
            <a:prstTxWarp prst="textNoShape">
              <a:avLst/>
            </a:prstTxWarp>
          </a:bodyPr>
          <a:lstStyle>
            <a:lvl1pPr defTabSz="4175125" eaLnBrk="1" hangingPunct="1">
              <a:defRPr sz="6400">
                <a:latin typeface="Arial" charset="0"/>
              </a:defRPr>
            </a:lvl1pPr>
          </a:lstStyle>
          <a:p>
            <a:pPr>
              <a:defRPr/>
            </a:pPr>
            <a:endParaRPr lang="fr-FR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0345738" y="38984238"/>
            <a:ext cx="9588500" cy="2973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17633" tIns="208817" rIns="417633" bIns="208817" numCol="1" anchor="t" anchorCtr="0" compatLnSpc="1">
            <a:prstTxWarp prst="textNoShape">
              <a:avLst/>
            </a:prstTxWarp>
          </a:bodyPr>
          <a:lstStyle>
            <a:lvl1pPr algn="ctr" defTabSz="4175125" eaLnBrk="1" hangingPunct="1">
              <a:defRPr sz="6400">
                <a:latin typeface="Arial" charset="0"/>
              </a:defRPr>
            </a:lvl1pPr>
          </a:lstStyle>
          <a:p>
            <a:pPr>
              <a:defRPr/>
            </a:pPr>
            <a:endParaRPr lang="fr-FR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1701125" y="38984238"/>
            <a:ext cx="7064375" cy="2973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17633" tIns="208817" rIns="417633" bIns="208817" numCol="1" anchor="t" anchorCtr="0" compatLnSpc="1">
            <a:prstTxWarp prst="textNoShape">
              <a:avLst/>
            </a:prstTxWarp>
          </a:bodyPr>
          <a:lstStyle>
            <a:lvl1pPr algn="r" defTabSz="4175125" eaLnBrk="1" hangingPunct="1">
              <a:defRPr sz="6400"/>
            </a:lvl1pPr>
          </a:lstStyle>
          <a:p>
            <a:pPr>
              <a:defRPr/>
            </a:pPr>
            <a:fld id="{3713BECE-9E2C-4F70-9192-38EEB49B885F}" type="slidenum">
              <a:rPr lang="fr-FR" altLang="en-US"/>
              <a:pPr>
                <a:defRPr/>
              </a:pPr>
              <a:t>‹N°›</a:t>
            </a:fld>
            <a:endParaRPr lang="fr-F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175125" rtl="0" eaLnBrk="0" fontAlgn="base" hangingPunct="0">
        <a:spcBef>
          <a:spcPct val="0"/>
        </a:spcBef>
        <a:spcAft>
          <a:spcPct val="0"/>
        </a:spcAft>
        <a:defRPr sz="20100">
          <a:solidFill>
            <a:schemeClr val="tx2"/>
          </a:solidFill>
          <a:latin typeface="+mj-lt"/>
          <a:ea typeface="+mj-ea"/>
          <a:cs typeface="+mj-cs"/>
        </a:defRPr>
      </a:lvl1pPr>
      <a:lvl2pPr algn="ctr" defTabSz="4175125" rtl="0" eaLnBrk="0" fontAlgn="base" hangingPunct="0">
        <a:spcBef>
          <a:spcPct val="0"/>
        </a:spcBef>
        <a:spcAft>
          <a:spcPct val="0"/>
        </a:spcAft>
        <a:defRPr sz="20100">
          <a:solidFill>
            <a:schemeClr val="tx2"/>
          </a:solidFill>
          <a:latin typeface="Arial" charset="0"/>
        </a:defRPr>
      </a:lvl2pPr>
      <a:lvl3pPr algn="ctr" defTabSz="4175125" rtl="0" eaLnBrk="0" fontAlgn="base" hangingPunct="0">
        <a:spcBef>
          <a:spcPct val="0"/>
        </a:spcBef>
        <a:spcAft>
          <a:spcPct val="0"/>
        </a:spcAft>
        <a:defRPr sz="20100">
          <a:solidFill>
            <a:schemeClr val="tx2"/>
          </a:solidFill>
          <a:latin typeface="Arial" charset="0"/>
        </a:defRPr>
      </a:lvl3pPr>
      <a:lvl4pPr algn="ctr" defTabSz="4175125" rtl="0" eaLnBrk="0" fontAlgn="base" hangingPunct="0">
        <a:spcBef>
          <a:spcPct val="0"/>
        </a:spcBef>
        <a:spcAft>
          <a:spcPct val="0"/>
        </a:spcAft>
        <a:defRPr sz="20100">
          <a:solidFill>
            <a:schemeClr val="tx2"/>
          </a:solidFill>
          <a:latin typeface="Arial" charset="0"/>
        </a:defRPr>
      </a:lvl4pPr>
      <a:lvl5pPr algn="ctr" defTabSz="4175125" rtl="0" eaLnBrk="0" fontAlgn="base" hangingPunct="0">
        <a:spcBef>
          <a:spcPct val="0"/>
        </a:spcBef>
        <a:spcAft>
          <a:spcPct val="0"/>
        </a:spcAft>
        <a:defRPr sz="20100">
          <a:solidFill>
            <a:schemeClr val="tx2"/>
          </a:solidFill>
          <a:latin typeface="Arial" charset="0"/>
        </a:defRPr>
      </a:lvl5pPr>
      <a:lvl6pPr marL="457200" algn="ctr" defTabSz="4175125" rtl="0" fontAlgn="base">
        <a:spcBef>
          <a:spcPct val="0"/>
        </a:spcBef>
        <a:spcAft>
          <a:spcPct val="0"/>
        </a:spcAft>
        <a:defRPr sz="20100">
          <a:solidFill>
            <a:schemeClr val="tx2"/>
          </a:solidFill>
          <a:latin typeface="Arial" charset="0"/>
        </a:defRPr>
      </a:lvl6pPr>
      <a:lvl7pPr marL="914400" algn="ctr" defTabSz="4175125" rtl="0" fontAlgn="base">
        <a:spcBef>
          <a:spcPct val="0"/>
        </a:spcBef>
        <a:spcAft>
          <a:spcPct val="0"/>
        </a:spcAft>
        <a:defRPr sz="20100">
          <a:solidFill>
            <a:schemeClr val="tx2"/>
          </a:solidFill>
          <a:latin typeface="Arial" charset="0"/>
        </a:defRPr>
      </a:lvl7pPr>
      <a:lvl8pPr marL="1371600" algn="ctr" defTabSz="4175125" rtl="0" fontAlgn="base">
        <a:spcBef>
          <a:spcPct val="0"/>
        </a:spcBef>
        <a:spcAft>
          <a:spcPct val="0"/>
        </a:spcAft>
        <a:defRPr sz="20100">
          <a:solidFill>
            <a:schemeClr val="tx2"/>
          </a:solidFill>
          <a:latin typeface="Arial" charset="0"/>
        </a:defRPr>
      </a:lvl8pPr>
      <a:lvl9pPr marL="1828800" algn="ctr" defTabSz="4175125" rtl="0" fontAlgn="base">
        <a:spcBef>
          <a:spcPct val="0"/>
        </a:spcBef>
        <a:spcAft>
          <a:spcPct val="0"/>
        </a:spcAft>
        <a:defRPr sz="20100">
          <a:solidFill>
            <a:schemeClr val="tx2"/>
          </a:solidFill>
          <a:latin typeface="Arial" charset="0"/>
        </a:defRPr>
      </a:lvl9pPr>
    </p:titleStyle>
    <p:bodyStyle>
      <a:lvl1pPr marL="1566863" indent="-1566863" algn="l" defTabSz="4175125" rtl="0" eaLnBrk="0" fontAlgn="base" hangingPunct="0">
        <a:spcBef>
          <a:spcPct val="20000"/>
        </a:spcBef>
        <a:spcAft>
          <a:spcPct val="0"/>
        </a:spcAft>
        <a:buChar char="•"/>
        <a:defRPr sz="14600">
          <a:solidFill>
            <a:schemeClr val="tx1"/>
          </a:solidFill>
          <a:latin typeface="+mn-lt"/>
          <a:ea typeface="+mn-ea"/>
          <a:cs typeface="+mn-cs"/>
        </a:defRPr>
      </a:lvl1pPr>
      <a:lvl2pPr marL="3394075" indent="-1306513" algn="l" defTabSz="4175125" rtl="0" eaLnBrk="0" fontAlgn="base" hangingPunct="0">
        <a:spcBef>
          <a:spcPct val="20000"/>
        </a:spcBef>
        <a:spcAft>
          <a:spcPct val="0"/>
        </a:spcAft>
        <a:buChar char="–"/>
        <a:defRPr sz="12700">
          <a:solidFill>
            <a:schemeClr val="tx1"/>
          </a:solidFill>
          <a:latin typeface="+mn-lt"/>
        </a:defRPr>
      </a:lvl2pPr>
      <a:lvl3pPr marL="5219700" indent="-1044575" algn="l" defTabSz="4175125" rtl="0" eaLnBrk="0" fontAlgn="base" hangingPunct="0">
        <a:spcBef>
          <a:spcPct val="20000"/>
        </a:spcBef>
        <a:spcAft>
          <a:spcPct val="0"/>
        </a:spcAft>
        <a:buChar char="•"/>
        <a:defRPr sz="10900">
          <a:solidFill>
            <a:schemeClr val="tx1"/>
          </a:solidFill>
          <a:latin typeface="+mn-lt"/>
        </a:defRPr>
      </a:lvl3pPr>
      <a:lvl4pPr marL="7308850" indent="-1042988" algn="l" defTabSz="4175125" rtl="0" eaLnBrk="0" fontAlgn="base" hangingPunct="0">
        <a:spcBef>
          <a:spcPct val="20000"/>
        </a:spcBef>
        <a:spcAft>
          <a:spcPct val="0"/>
        </a:spcAft>
        <a:buChar char="–"/>
        <a:defRPr sz="9200">
          <a:solidFill>
            <a:schemeClr val="tx1"/>
          </a:solidFill>
          <a:latin typeface="+mn-lt"/>
        </a:defRPr>
      </a:lvl4pPr>
      <a:lvl5pPr marL="9396413" indent="-1042988" algn="l" defTabSz="4175125" rtl="0" eaLnBrk="0" fontAlgn="base" hangingPunct="0">
        <a:spcBef>
          <a:spcPct val="20000"/>
        </a:spcBef>
        <a:spcAft>
          <a:spcPct val="0"/>
        </a:spcAft>
        <a:buChar char="»"/>
        <a:defRPr sz="9200">
          <a:solidFill>
            <a:schemeClr val="tx1"/>
          </a:solidFill>
          <a:latin typeface="+mn-lt"/>
        </a:defRPr>
      </a:lvl5pPr>
      <a:lvl6pPr marL="9853613" indent="-1042988" algn="l" defTabSz="4175125" rtl="0" fontAlgn="base">
        <a:spcBef>
          <a:spcPct val="20000"/>
        </a:spcBef>
        <a:spcAft>
          <a:spcPct val="0"/>
        </a:spcAft>
        <a:buChar char="»"/>
        <a:defRPr sz="9200">
          <a:solidFill>
            <a:schemeClr val="tx1"/>
          </a:solidFill>
          <a:latin typeface="+mn-lt"/>
        </a:defRPr>
      </a:lvl6pPr>
      <a:lvl7pPr marL="10310813" indent="-1042988" algn="l" defTabSz="4175125" rtl="0" fontAlgn="base">
        <a:spcBef>
          <a:spcPct val="20000"/>
        </a:spcBef>
        <a:spcAft>
          <a:spcPct val="0"/>
        </a:spcAft>
        <a:buChar char="»"/>
        <a:defRPr sz="9200">
          <a:solidFill>
            <a:schemeClr val="tx1"/>
          </a:solidFill>
          <a:latin typeface="+mn-lt"/>
        </a:defRPr>
      </a:lvl7pPr>
      <a:lvl8pPr marL="10768013" indent="-1042988" algn="l" defTabSz="4175125" rtl="0" fontAlgn="base">
        <a:spcBef>
          <a:spcPct val="20000"/>
        </a:spcBef>
        <a:spcAft>
          <a:spcPct val="0"/>
        </a:spcAft>
        <a:buChar char="»"/>
        <a:defRPr sz="9200">
          <a:solidFill>
            <a:schemeClr val="tx1"/>
          </a:solidFill>
          <a:latin typeface="+mn-lt"/>
        </a:defRPr>
      </a:lvl8pPr>
      <a:lvl9pPr marL="11225213" indent="-1042988" algn="l" defTabSz="4175125" rtl="0" fontAlgn="base">
        <a:spcBef>
          <a:spcPct val="20000"/>
        </a:spcBef>
        <a:spcAft>
          <a:spcPct val="0"/>
        </a:spcAft>
        <a:buChar char="»"/>
        <a:defRPr sz="9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ccolade fermante 3"/>
          <p:cNvSpPr/>
          <p:nvPr/>
        </p:nvSpPr>
        <p:spPr bwMode="auto">
          <a:xfrm rot="5400000">
            <a:off x="14745492" y="25093507"/>
            <a:ext cx="911228" cy="29883320"/>
          </a:xfrm>
          <a:prstGeom prst="rightBrace">
            <a:avLst>
              <a:gd name="adj1" fmla="val 130932"/>
              <a:gd name="adj2" fmla="val 50000"/>
            </a:avLst>
          </a:prstGeom>
          <a:noFill/>
          <a:ln w="76200" cap="flat" cmpd="sng" algn="ctr">
            <a:solidFill>
              <a:srgbClr val="48A49E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1751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084" name="Text Box 36"/>
          <p:cNvSpPr txBox="1">
            <a:spLocks noChangeArrowheads="1"/>
          </p:cNvSpPr>
          <p:nvPr/>
        </p:nvSpPr>
        <p:spPr bwMode="auto">
          <a:xfrm>
            <a:off x="3757504" y="40867806"/>
            <a:ext cx="22918737" cy="1177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29442" tIns="64721" rIns="129442" bIns="64721">
            <a:spAutoFit/>
          </a:bodyPr>
          <a:lstStyle>
            <a:lvl1pPr defTabSz="4175125">
              <a:spcBef>
                <a:spcPct val="20000"/>
              </a:spcBef>
              <a:buChar char="•"/>
              <a:defRPr sz="14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47700" indent="-1306513" defTabSz="4175125">
              <a:spcBef>
                <a:spcPct val="20000"/>
              </a:spcBef>
              <a:buChar char="–"/>
              <a:defRPr sz="1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93813" indent="-1044575" defTabSz="4175125">
              <a:spcBef>
                <a:spcPct val="20000"/>
              </a:spcBef>
              <a:buChar char="•"/>
              <a:defRPr sz="109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941513" indent="-1042988" defTabSz="4175125">
              <a:spcBef>
                <a:spcPct val="20000"/>
              </a:spcBef>
              <a:buChar char="–"/>
              <a:defRPr sz="9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589213" indent="-1042988" defTabSz="4175125">
              <a:spcBef>
                <a:spcPct val="20000"/>
              </a:spcBef>
              <a:buChar char="»"/>
              <a:defRPr sz="9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046413" indent="-1042988" defTabSz="41751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503613" indent="-1042988" defTabSz="41751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960813" indent="-1042988" defTabSz="41751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418013" indent="-1042988" defTabSz="41751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en-US" sz="3400" dirty="0"/>
              <a:t>Laboratoire d’Informatique Fondamentale et Appliquée de Tours -  EA6300 – 64 av. Jean Portalis – 37200 Tours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en-US" sz="3400" b="1" dirty="0"/>
              <a:t>Tél :</a:t>
            </a:r>
            <a:r>
              <a:rPr lang="fr-FR" altLang="en-US" sz="3400" dirty="0"/>
              <a:t> (+33) 2 47 36 14 42 / </a:t>
            </a:r>
            <a:r>
              <a:rPr lang="fr-FR" altLang="en-US" sz="3400" b="1" dirty="0"/>
              <a:t>Fax :</a:t>
            </a:r>
            <a:r>
              <a:rPr lang="fr-FR" altLang="en-US" sz="3400" dirty="0"/>
              <a:t> (+33) 2 47 36 14 22 / </a:t>
            </a:r>
            <a:r>
              <a:rPr lang="fr-FR" altLang="en-US" sz="3400" b="1" dirty="0"/>
              <a:t>Courriel :</a:t>
            </a:r>
            <a:r>
              <a:rPr lang="fr-FR" altLang="en-US" sz="3400" dirty="0"/>
              <a:t> lifat@univ-tours.fr / </a:t>
            </a:r>
            <a:r>
              <a:rPr lang="fr-FR" altLang="en-US" sz="3400" b="1" dirty="0"/>
              <a:t>Web :</a:t>
            </a:r>
            <a:r>
              <a:rPr lang="fr-FR" altLang="en-US" sz="3400" dirty="0"/>
              <a:t> lifat.univ-tours.fr </a:t>
            </a:r>
          </a:p>
        </p:txBody>
      </p:sp>
      <p:sp>
        <p:nvSpPr>
          <p:cNvPr id="3088" name="Text Box 50"/>
          <p:cNvSpPr txBox="1">
            <a:spLocks noChangeArrowheads="1"/>
          </p:cNvSpPr>
          <p:nvPr/>
        </p:nvSpPr>
        <p:spPr bwMode="auto">
          <a:xfrm>
            <a:off x="-18308" y="1233260"/>
            <a:ext cx="30279975" cy="3393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29442" tIns="64721" rIns="129442" bIns="64721">
            <a:spAutoFit/>
          </a:bodyPr>
          <a:lstStyle>
            <a:lvl1pPr defTabSz="4175125">
              <a:spcBef>
                <a:spcPct val="20000"/>
              </a:spcBef>
              <a:buChar char="•"/>
              <a:defRPr sz="14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47700" indent="-1306513" defTabSz="4175125">
              <a:spcBef>
                <a:spcPct val="20000"/>
              </a:spcBef>
              <a:buChar char="–"/>
              <a:defRPr sz="1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93813" indent="-1044575" defTabSz="4175125">
              <a:spcBef>
                <a:spcPct val="20000"/>
              </a:spcBef>
              <a:buChar char="•"/>
              <a:defRPr sz="109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941513" indent="-1042988" defTabSz="4175125">
              <a:spcBef>
                <a:spcPct val="20000"/>
              </a:spcBef>
              <a:buChar char="–"/>
              <a:defRPr sz="9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589213" indent="-1042988" defTabSz="4175125">
              <a:spcBef>
                <a:spcPct val="20000"/>
              </a:spcBef>
              <a:buChar char="»"/>
              <a:defRPr sz="9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046413" indent="-1042988" defTabSz="41751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503613" indent="-1042988" defTabSz="41751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960813" indent="-1042988" defTabSz="41751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418013" indent="-1042988" defTabSz="41751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en-US" sz="7200" b="1" dirty="0"/>
              <a:t>LIFAT – EA </a:t>
            </a:r>
            <a:r>
              <a:rPr lang="fr-FR" altLang="en-US" sz="7200" b="1" dirty="0" smtClean="0"/>
              <a:t>6300 – ERL 7002</a:t>
            </a:r>
            <a:endParaRPr lang="fr-FR" altLang="en-US" sz="7200" b="1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en-US" sz="6000" dirty="0"/>
              <a:t>L</a:t>
            </a:r>
            <a:r>
              <a:rPr lang="fr-FR" altLang="en-US" sz="6000" dirty="0">
                <a:solidFill>
                  <a:schemeClr val="bg2"/>
                </a:solidFill>
              </a:rPr>
              <a:t>aboratoire d’</a:t>
            </a:r>
            <a:r>
              <a:rPr lang="fr-FR" altLang="en-US" sz="6000" dirty="0"/>
              <a:t>I</a:t>
            </a:r>
            <a:r>
              <a:rPr lang="fr-FR" altLang="en-US" sz="6000" dirty="0">
                <a:solidFill>
                  <a:schemeClr val="bg2"/>
                </a:solidFill>
              </a:rPr>
              <a:t>nformatique</a:t>
            </a:r>
            <a:r>
              <a:rPr lang="fr-FR" altLang="en-US" sz="6000" dirty="0"/>
              <a:t> F</a:t>
            </a:r>
            <a:r>
              <a:rPr lang="fr-FR" altLang="en-US" sz="6000" dirty="0">
                <a:solidFill>
                  <a:schemeClr val="bg2"/>
                </a:solidFill>
              </a:rPr>
              <a:t>ondamentale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en-US" sz="6000" dirty="0">
                <a:solidFill>
                  <a:schemeClr val="bg2"/>
                </a:solidFill>
              </a:rPr>
              <a:t>&amp;</a:t>
            </a:r>
            <a:r>
              <a:rPr lang="fr-FR" altLang="en-US" sz="6000" dirty="0"/>
              <a:t> A</a:t>
            </a:r>
            <a:r>
              <a:rPr lang="fr-FR" altLang="en-US" sz="6000" dirty="0">
                <a:solidFill>
                  <a:schemeClr val="bg2"/>
                </a:solidFill>
              </a:rPr>
              <a:t>ppliquée</a:t>
            </a:r>
            <a:r>
              <a:rPr lang="fr-FR" altLang="en-US" sz="6000" dirty="0"/>
              <a:t> </a:t>
            </a:r>
            <a:r>
              <a:rPr lang="fr-FR" altLang="en-US" sz="6000" dirty="0">
                <a:solidFill>
                  <a:schemeClr val="bg2"/>
                </a:solidFill>
              </a:rPr>
              <a:t>de </a:t>
            </a:r>
            <a:r>
              <a:rPr lang="fr-FR" altLang="en-US" sz="6000" dirty="0"/>
              <a:t>T</a:t>
            </a:r>
            <a:r>
              <a:rPr lang="fr-FR" altLang="en-US" sz="6000" dirty="0">
                <a:solidFill>
                  <a:schemeClr val="bg2"/>
                </a:solidFill>
              </a:rPr>
              <a:t>ours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en-US" sz="2000" dirty="0">
              <a:solidFill>
                <a:schemeClr val="bg2"/>
              </a:solidFill>
            </a:endParaRPr>
          </a:p>
        </p:txBody>
      </p:sp>
      <p:pic>
        <p:nvPicPr>
          <p:cNvPr id="3103" name="Imag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8" t="-13477" r="4047" b="13477"/>
          <a:stretch>
            <a:fillRect/>
          </a:stretch>
        </p:blipFill>
        <p:spPr bwMode="auto">
          <a:xfrm>
            <a:off x="376238" y="339725"/>
            <a:ext cx="7059612" cy="407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11" name="Imag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161" b="18332"/>
          <a:stretch>
            <a:fillRect/>
          </a:stretch>
        </p:blipFill>
        <p:spPr bwMode="auto">
          <a:xfrm>
            <a:off x="26444575" y="40320913"/>
            <a:ext cx="3143250" cy="183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12" name="Image 1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22" b="15843"/>
          <a:stretch/>
        </p:blipFill>
        <p:spPr bwMode="auto">
          <a:xfrm>
            <a:off x="23688598" y="483569"/>
            <a:ext cx="6069013" cy="42868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14520863" y="41814750"/>
            <a:ext cx="1673225" cy="4619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dirty="0">
                <a:solidFill>
                  <a:schemeClr val="bg1">
                    <a:lumMod val="65000"/>
                  </a:schemeClr>
                </a:solidFill>
              </a:rPr>
              <a:t>Sept. 2018</a:t>
            </a:r>
          </a:p>
        </p:txBody>
      </p:sp>
      <p:pic>
        <p:nvPicPr>
          <p:cNvPr id="3118" name="Image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64" t="24538" r="-29224" b="-24538"/>
          <a:stretch>
            <a:fillRect/>
          </a:stretch>
        </p:blipFill>
        <p:spPr bwMode="auto">
          <a:xfrm>
            <a:off x="731838" y="41746488"/>
            <a:ext cx="4875212" cy="155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19" name="Image 5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041"/>
          <a:stretch>
            <a:fillRect/>
          </a:stretch>
        </p:blipFill>
        <p:spPr bwMode="auto">
          <a:xfrm>
            <a:off x="1700214" y="40198279"/>
            <a:ext cx="1502350" cy="1511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" name="Accolade fermante 60"/>
          <p:cNvSpPr/>
          <p:nvPr/>
        </p:nvSpPr>
        <p:spPr bwMode="auto">
          <a:xfrm rot="16200000">
            <a:off x="14731939" y="-9931655"/>
            <a:ext cx="911228" cy="29883320"/>
          </a:xfrm>
          <a:prstGeom prst="rightBrace">
            <a:avLst>
              <a:gd name="adj1" fmla="val 130932"/>
              <a:gd name="adj2" fmla="val 50000"/>
            </a:avLst>
          </a:prstGeom>
          <a:noFill/>
          <a:ln w="76200" cap="flat" cmpd="sng" algn="ctr">
            <a:solidFill>
              <a:srgbClr val="48A49E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1751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odèle par défau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17512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altLang="en-US" sz="8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17512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altLang="en-US" sz="8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1311</TotalTime>
  <Words>65</Words>
  <Application>Microsoft Office PowerPoint</Application>
  <PresentationFormat>Personnalisé</PresentationFormat>
  <Paragraphs>7</Paragraphs>
  <Slides>1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1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3" baseType="lpstr">
      <vt:lpstr>Arial</vt:lpstr>
      <vt:lpstr>Modèle par défaut</vt:lpstr>
      <vt:lpstr>Présentation PowerPoint</vt:lpstr>
    </vt:vector>
  </TitlesOfParts>
  <Company>Université de Tours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T.Brouard</dc:creator>
  <cp:lastModifiedBy>Jean Yves Ramel</cp:lastModifiedBy>
  <cp:revision>161</cp:revision>
  <cp:lastPrinted>2019-01-30T07:08:27Z</cp:lastPrinted>
  <dcterms:created xsi:type="dcterms:W3CDTF">2006-01-09T19:07:28Z</dcterms:created>
  <dcterms:modified xsi:type="dcterms:W3CDTF">2020-03-10T15:21:25Z</dcterms:modified>
</cp:coreProperties>
</file>